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1800225" cy="1079500"/>
  <p:notesSz cx="6858000" cy="9144000"/>
  <p:embeddedFontLst>
    <p:embeddedFont>
      <p:font typeface="AR PなごみＰＯＰ体B" panose="040B0800000000000000" pitchFamily="50" charset="-128"/>
      <p:bold r:id="rId3"/>
    </p:embeddedFont>
    <p:embeddedFont>
      <p:font typeface="HG丸ｺﾞｼｯｸM-PRO" panose="020F0600000000000000" pitchFamily="50" charset="-128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39" autoAdjust="0"/>
    <p:restoredTop sz="94660"/>
  </p:normalViewPr>
  <p:slideViewPr>
    <p:cSldViewPr snapToGrid="0">
      <p:cViewPr varScale="1">
        <p:scale>
          <a:sx n="182" d="100"/>
          <a:sy n="182" d="100"/>
        </p:scale>
        <p:origin x="14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28" y="176668"/>
            <a:ext cx="1350169" cy="375826"/>
          </a:xfrm>
        </p:spPr>
        <p:txBody>
          <a:bodyPr anchor="b"/>
          <a:lstStyle>
            <a:lvl1pPr algn="ctr">
              <a:defRPr sz="88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28" y="566988"/>
            <a:ext cx="1350169" cy="260629"/>
          </a:xfrm>
        </p:spPr>
        <p:txBody>
          <a:bodyPr/>
          <a:lstStyle>
            <a:lvl1pPr marL="0" indent="0" algn="ctr">
              <a:buNone/>
              <a:defRPr sz="354"/>
            </a:lvl1pPr>
            <a:lvl2pPr marL="67528" indent="0" algn="ctr">
              <a:buNone/>
              <a:defRPr sz="295"/>
            </a:lvl2pPr>
            <a:lvl3pPr marL="135057" indent="0" algn="ctr">
              <a:buNone/>
              <a:defRPr sz="266"/>
            </a:lvl3pPr>
            <a:lvl4pPr marL="202585" indent="0" algn="ctr">
              <a:buNone/>
              <a:defRPr sz="236"/>
            </a:lvl4pPr>
            <a:lvl5pPr marL="270114" indent="0" algn="ctr">
              <a:buNone/>
              <a:defRPr sz="236"/>
            </a:lvl5pPr>
            <a:lvl6pPr marL="337642" indent="0" algn="ctr">
              <a:buNone/>
              <a:defRPr sz="236"/>
            </a:lvl6pPr>
            <a:lvl7pPr marL="405171" indent="0" algn="ctr">
              <a:buNone/>
              <a:defRPr sz="236"/>
            </a:lvl7pPr>
            <a:lvl8pPr marL="472699" indent="0" algn="ctr">
              <a:buNone/>
              <a:defRPr sz="236"/>
            </a:lvl8pPr>
            <a:lvl9pPr marL="540228" indent="0" algn="ctr">
              <a:buNone/>
              <a:defRPr sz="236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2088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5570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286" y="57474"/>
            <a:ext cx="388174" cy="91482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65" y="57474"/>
            <a:ext cx="1142018" cy="91482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0253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1028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28" y="269125"/>
            <a:ext cx="1552694" cy="449042"/>
          </a:xfrm>
        </p:spPr>
        <p:txBody>
          <a:bodyPr anchor="b"/>
          <a:lstStyle>
            <a:lvl1pPr>
              <a:defRPr sz="88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28" y="722415"/>
            <a:ext cx="1552694" cy="236141"/>
          </a:xfrm>
        </p:spPr>
        <p:txBody>
          <a:bodyPr/>
          <a:lstStyle>
            <a:lvl1pPr marL="0" indent="0">
              <a:buNone/>
              <a:defRPr sz="354">
                <a:solidFill>
                  <a:schemeClr val="tx1">
                    <a:tint val="75000"/>
                  </a:schemeClr>
                </a:solidFill>
              </a:defRPr>
            </a:lvl1pPr>
            <a:lvl2pPr marL="67528" indent="0">
              <a:buNone/>
              <a:defRPr sz="295">
                <a:solidFill>
                  <a:schemeClr val="tx1">
                    <a:tint val="75000"/>
                  </a:schemeClr>
                </a:solidFill>
              </a:defRPr>
            </a:lvl2pPr>
            <a:lvl3pPr marL="135057" indent="0">
              <a:buNone/>
              <a:defRPr sz="266">
                <a:solidFill>
                  <a:schemeClr val="tx1">
                    <a:tint val="75000"/>
                  </a:schemeClr>
                </a:solidFill>
              </a:defRPr>
            </a:lvl3pPr>
            <a:lvl4pPr marL="202585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4pPr>
            <a:lvl5pPr marL="270114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5pPr>
            <a:lvl6pPr marL="337642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6pPr>
            <a:lvl7pPr marL="405171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7pPr>
            <a:lvl8pPr marL="472699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8pPr>
            <a:lvl9pPr marL="540228" indent="0">
              <a:buNone/>
              <a:defRPr sz="2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099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65" y="287367"/>
            <a:ext cx="765096" cy="68493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364" y="287367"/>
            <a:ext cx="765096" cy="68493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2741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57474"/>
            <a:ext cx="1552694" cy="20865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000" y="264627"/>
            <a:ext cx="761579" cy="129690"/>
          </a:xfrm>
        </p:spPr>
        <p:txBody>
          <a:bodyPr anchor="b"/>
          <a:lstStyle>
            <a:lvl1pPr marL="0" indent="0">
              <a:buNone/>
              <a:defRPr sz="354" b="1"/>
            </a:lvl1pPr>
            <a:lvl2pPr marL="67528" indent="0">
              <a:buNone/>
              <a:defRPr sz="295" b="1"/>
            </a:lvl2pPr>
            <a:lvl3pPr marL="135057" indent="0">
              <a:buNone/>
              <a:defRPr sz="266" b="1"/>
            </a:lvl3pPr>
            <a:lvl4pPr marL="202585" indent="0">
              <a:buNone/>
              <a:defRPr sz="236" b="1"/>
            </a:lvl4pPr>
            <a:lvl5pPr marL="270114" indent="0">
              <a:buNone/>
              <a:defRPr sz="236" b="1"/>
            </a:lvl5pPr>
            <a:lvl6pPr marL="337642" indent="0">
              <a:buNone/>
              <a:defRPr sz="236" b="1"/>
            </a:lvl6pPr>
            <a:lvl7pPr marL="405171" indent="0">
              <a:buNone/>
              <a:defRPr sz="236" b="1"/>
            </a:lvl7pPr>
            <a:lvl8pPr marL="472699" indent="0">
              <a:buNone/>
              <a:defRPr sz="236" b="1"/>
            </a:lvl8pPr>
            <a:lvl9pPr marL="540228" indent="0">
              <a:buNone/>
              <a:defRPr sz="236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000" y="394318"/>
            <a:ext cx="761579" cy="5799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364" y="264627"/>
            <a:ext cx="765330" cy="129690"/>
          </a:xfrm>
        </p:spPr>
        <p:txBody>
          <a:bodyPr anchor="b"/>
          <a:lstStyle>
            <a:lvl1pPr marL="0" indent="0">
              <a:buNone/>
              <a:defRPr sz="354" b="1"/>
            </a:lvl1pPr>
            <a:lvl2pPr marL="67528" indent="0">
              <a:buNone/>
              <a:defRPr sz="295" b="1"/>
            </a:lvl2pPr>
            <a:lvl3pPr marL="135057" indent="0">
              <a:buNone/>
              <a:defRPr sz="266" b="1"/>
            </a:lvl3pPr>
            <a:lvl4pPr marL="202585" indent="0">
              <a:buNone/>
              <a:defRPr sz="236" b="1"/>
            </a:lvl4pPr>
            <a:lvl5pPr marL="270114" indent="0">
              <a:buNone/>
              <a:defRPr sz="236" b="1"/>
            </a:lvl5pPr>
            <a:lvl6pPr marL="337642" indent="0">
              <a:buNone/>
              <a:defRPr sz="236" b="1"/>
            </a:lvl6pPr>
            <a:lvl7pPr marL="405171" indent="0">
              <a:buNone/>
              <a:defRPr sz="236" b="1"/>
            </a:lvl7pPr>
            <a:lvl8pPr marL="472699" indent="0">
              <a:buNone/>
              <a:defRPr sz="236" b="1"/>
            </a:lvl8pPr>
            <a:lvl9pPr marL="540228" indent="0">
              <a:buNone/>
              <a:defRPr sz="236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364" y="394318"/>
            <a:ext cx="765330" cy="5799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327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099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795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1967"/>
            <a:ext cx="580619" cy="251883"/>
          </a:xfrm>
        </p:spPr>
        <p:txBody>
          <a:bodyPr anchor="b"/>
          <a:lstStyle>
            <a:lvl1pPr>
              <a:defRPr sz="47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330" y="155428"/>
            <a:ext cx="911364" cy="767145"/>
          </a:xfrm>
        </p:spPr>
        <p:txBody>
          <a:bodyPr/>
          <a:lstStyle>
            <a:lvl1pPr>
              <a:defRPr sz="473"/>
            </a:lvl1pPr>
            <a:lvl2pPr>
              <a:defRPr sz="414"/>
            </a:lvl2pPr>
            <a:lvl3pPr>
              <a:defRPr sz="354"/>
            </a:lvl3pPr>
            <a:lvl4pPr>
              <a:defRPr sz="295"/>
            </a:lvl4pPr>
            <a:lvl5pPr>
              <a:defRPr sz="295"/>
            </a:lvl5pPr>
            <a:lvl6pPr>
              <a:defRPr sz="295"/>
            </a:lvl6pPr>
            <a:lvl7pPr>
              <a:defRPr sz="295"/>
            </a:lvl7pPr>
            <a:lvl8pPr>
              <a:defRPr sz="295"/>
            </a:lvl8pPr>
            <a:lvl9pPr>
              <a:defRPr sz="295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23850"/>
            <a:ext cx="580619" cy="599972"/>
          </a:xfrm>
        </p:spPr>
        <p:txBody>
          <a:bodyPr/>
          <a:lstStyle>
            <a:lvl1pPr marL="0" indent="0">
              <a:buNone/>
              <a:defRPr sz="236"/>
            </a:lvl1pPr>
            <a:lvl2pPr marL="67528" indent="0">
              <a:buNone/>
              <a:defRPr sz="207"/>
            </a:lvl2pPr>
            <a:lvl3pPr marL="135057" indent="0">
              <a:buNone/>
              <a:defRPr sz="177"/>
            </a:lvl3pPr>
            <a:lvl4pPr marL="202585" indent="0">
              <a:buNone/>
              <a:defRPr sz="148"/>
            </a:lvl4pPr>
            <a:lvl5pPr marL="270114" indent="0">
              <a:buNone/>
              <a:defRPr sz="148"/>
            </a:lvl5pPr>
            <a:lvl6pPr marL="337642" indent="0">
              <a:buNone/>
              <a:defRPr sz="148"/>
            </a:lvl6pPr>
            <a:lvl7pPr marL="405171" indent="0">
              <a:buNone/>
              <a:defRPr sz="148"/>
            </a:lvl7pPr>
            <a:lvl8pPr marL="472699" indent="0">
              <a:buNone/>
              <a:defRPr sz="148"/>
            </a:lvl8pPr>
            <a:lvl9pPr marL="540228" indent="0">
              <a:buNone/>
              <a:defRPr sz="148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141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0" y="71967"/>
            <a:ext cx="580619" cy="251883"/>
          </a:xfrm>
        </p:spPr>
        <p:txBody>
          <a:bodyPr anchor="b"/>
          <a:lstStyle>
            <a:lvl1pPr>
              <a:defRPr sz="47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330" y="155428"/>
            <a:ext cx="911364" cy="767145"/>
          </a:xfrm>
        </p:spPr>
        <p:txBody>
          <a:bodyPr anchor="t"/>
          <a:lstStyle>
            <a:lvl1pPr marL="0" indent="0">
              <a:buNone/>
              <a:defRPr sz="473"/>
            </a:lvl1pPr>
            <a:lvl2pPr marL="67528" indent="0">
              <a:buNone/>
              <a:defRPr sz="414"/>
            </a:lvl2pPr>
            <a:lvl3pPr marL="135057" indent="0">
              <a:buNone/>
              <a:defRPr sz="354"/>
            </a:lvl3pPr>
            <a:lvl4pPr marL="202585" indent="0">
              <a:buNone/>
              <a:defRPr sz="295"/>
            </a:lvl4pPr>
            <a:lvl5pPr marL="270114" indent="0">
              <a:buNone/>
              <a:defRPr sz="295"/>
            </a:lvl5pPr>
            <a:lvl6pPr marL="337642" indent="0">
              <a:buNone/>
              <a:defRPr sz="295"/>
            </a:lvl6pPr>
            <a:lvl7pPr marL="405171" indent="0">
              <a:buNone/>
              <a:defRPr sz="295"/>
            </a:lvl7pPr>
            <a:lvl8pPr marL="472699" indent="0">
              <a:buNone/>
              <a:defRPr sz="295"/>
            </a:lvl8pPr>
            <a:lvl9pPr marL="540228" indent="0">
              <a:buNone/>
              <a:defRPr sz="295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000" y="323850"/>
            <a:ext cx="580619" cy="599972"/>
          </a:xfrm>
        </p:spPr>
        <p:txBody>
          <a:bodyPr/>
          <a:lstStyle>
            <a:lvl1pPr marL="0" indent="0">
              <a:buNone/>
              <a:defRPr sz="236"/>
            </a:lvl1pPr>
            <a:lvl2pPr marL="67528" indent="0">
              <a:buNone/>
              <a:defRPr sz="207"/>
            </a:lvl2pPr>
            <a:lvl3pPr marL="135057" indent="0">
              <a:buNone/>
              <a:defRPr sz="177"/>
            </a:lvl3pPr>
            <a:lvl4pPr marL="202585" indent="0">
              <a:buNone/>
              <a:defRPr sz="148"/>
            </a:lvl4pPr>
            <a:lvl5pPr marL="270114" indent="0">
              <a:buNone/>
              <a:defRPr sz="148"/>
            </a:lvl5pPr>
            <a:lvl6pPr marL="337642" indent="0">
              <a:buNone/>
              <a:defRPr sz="148"/>
            </a:lvl6pPr>
            <a:lvl7pPr marL="405171" indent="0">
              <a:buNone/>
              <a:defRPr sz="148"/>
            </a:lvl7pPr>
            <a:lvl8pPr marL="472699" indent="0">
              <a:buNone/>
              <a:defRPr sz="148"/>
            </a:lvl8pPr>
            <a:lvl9pPr marL="540228" indent="0">
              <a:buNone/>
              <a:defRPr sz="148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5188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66" y="57474"/>
            <a:ext cx="1552694" cy="208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66" y="287367"/>
            <a:ext cx="1552694" cy="684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65" y="1000537"/>
            <a:ext cx="405051" cy="5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960BF-2404-4C40-A832-50AF183ABA55}" type="datetimeFigureOut">
              <a:rPr kumimoji="1" lang="ja-JP" altLang="en-US" smtClean="0"/>
              <a:t>2019/5/27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325" y="1000537"/>
            <a:ext cx="607576" cy="5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409" y="1000537"/>
            <a:ext cx="405051" cy="5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273A3-60A4-4086-B764-046D97F5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5730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5057" rtl="0" eaLnBrk="1" latinLnBrk="0" hangingPunct="1">
        <a:lnSpc>
          <a:spcPct val="90000"/>
        </a:lnSpc>
        <a:spcBef>
          <a:spcPct val="0"/>
        </a:spcBef>
        <a:buNone/>
        <a:defRPr kumimoji="1" sz="6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64" indent="-33764" algn="l" defTabSz="135057" rtl="0" eaLnBrk="1" latinLnBrk="0" hangingPunct="1">
        <a:lnSpc>
          <a:spcPct val="90000"/>
        </a:lnSpc>
        <a:spcBef>
          <a:spcPts val="148"/>
        </a:spcBef>
        <a:buFont typeface="Arial" panose="020B0604020202020204" pitchFamily="34" charset="0"/>
        <a:buChar char="•"/>
        <a:defRPr kumimoji="1" sz="414" kern="1200">
          <a:solidFill>
            <a:schemeClr val="tx1"/>
          </a:solidFill>
          <a:latin typeface="+mn-lt"/>
          <a:ea typeface="+mn-ea"/>
          <a:cs typeface="+mn-cs"/>
        </a:defRPr>
      </a:lvl1pPr>
      <a:lvl2pPr marL="101293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354" kern="1200">
          <a:solidFill>
            <a:schemeClr val="tx1"/>
          </a:solidFill>
          <a:latin typeface="+mn-lt"/>
          <a:ea typeface="+mn-ea"/>
          <a:cs typeface="+mn-cs"/>
        </a:defRPr>
      </a:lvl2pPr>
      <a:lvl3pPr marL="168821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95" kern="1200">
          <a:solidFill>
            <a:schemeClr val="tx1"/>
          </a:solidFill>
          <a:latin typeface="+mn-lt"/>
          <a:ea typeface="+mn-ea"/>
          <a:cs typeface="+mn-cs"/>
        </a:defRPr>
      </a:lvl3pPr>
      <a:lvl4pPr marL="236350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4pPr>
      <a:lvl5pPr marL="303878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5pPr>
      <a:lvl6pPr marL="371406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6pPr>
      <a:lvl7pPr marL="438935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7pPr>
      <a:lvl8pPr marL="506463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8pPr>
      <a:lvl9pPr marL="573992" indent="-33764" algn="l" defTabSz="135057" rtl="0" eaLnBrk="1" latinLnBrk="0" hangingPunct="1">
        <a:lnSpc>
          <a:spcPct val="90000"/>
        </a:lnSpc>
        <a:spcBef>
          <a:spcPts val="74"/>
        </a:spcBef>
        <a:buFont typeface="Arial" panose="020B0604020202020204" pitchFamily="34" charset="0"/>
        <a:buChar char="•"/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1pPr>
      <a:lvl2pPr marL="67528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2pPr>
      <a:lvl3pPr marL="135057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3pPr>
      <a:lvl4pPr marL="202585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4pPr>
      <a:lvl5pPr marL="270114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5pPr>
      <a:lvl6pPr marL="337642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6pPr>
      <a:lvl7pPr marL="405171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7pPr>
      <a:lvl8pPr marL="472699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8pPr>
      <a:lvl9pPr marL="540228" algn="l" defTabSz="135057" rtl="0" eaLnBrk="1" latinLnBrk="0" hangingPunct="1">
        <a:defRPr kumimoji="1" sz="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楕円 6">
            <a:extLst>
              <a:ext uri="{FF2B5EF4-FFF2-40B4-BE49-F238E27FC236}">
                <a16:creationId xmlns:a16="http://schemas.microsoft.com/office/drawing/2014/main" id="{96F247DE-22A5-4BDB-BB18-91AD12468244}"/>
              </a:ext>
            </a:extLst>
          </p:cNvPr>
          <p:cNvSpPr/>
          <p:nvPr/>
        </p:nvSpPr>
        <p:spPr>
          <a:xfrm>
            <a:off x="1097354" y="342059"/>
            <a:ext cx="420660" cy="409903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76200" dist="508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3BDCDCD-355A-4AF6-BD54-3416B511B4C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5892" y="599924"/>
            <a:ext cx="420660" cy="420660"/>
          </a:xfrm>
          <a:prstGeom prst="rect">
            <a:avLst/>
          </a:prstGeom>
          <a:noFill/>
          <a:effectLst>
            <a:glow rad="50800">
              <a:schemeClr val="accent1">
                <a:alpha val="40000"/>
              </a:schemeClr>
            </a:glow>
          </a:effectLst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01D0E37-25B5-4F02-A323-5EAB4241E0A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807364" y="350790"/>
            <a:ext cx="420660" cy="420660"/>
          </a:xfrm>
          <a:prstGeom prst="rect">
            <a:avLst/>
          </a:prstGeom>
          <a:noFill/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B882FAC-3B38-4AE2-82F4-1DA95D3D600C}"/>
              </a:ext>
            </a:extLst>
          </p:cNvPr>
          <p:cNvSpPr/>
          <p:nvPr/>
        </p:nvSpPr>
        <p:spPr>
          <a:xfrm>
            <a:off x="0" y="-1"/>
            <a:ext cx="1800225" cy="250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 dirty="0">
                <a:latin typeface="AR PなごみＰＯＰ体B" panose="040B0800000000000000" pitchFamily="50" charset="-128"/>
                <a:ea typeface="AR PなごみＰＯＰ体B" panose="040B0800000000000000" pitchFamily="50" charset="-128"/>
              </a:rPr>
              <a:t>社会活動推進委託事業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449CBF4-A3AB-45CE-9A2E-2D5C3D8B1999}"/>
              </a:ext>
            </a:extLst>
          </p:cNvPr>
          <p:cNvSpPr txBox="1"/>
          <p:nvPr/>
        </p:nvSpPr>
        <p:spPr>
          <a:xfrm>
            <a:off x="0" y="250564"/>
            <a:ext cx="7159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00" dirty="0">
                <a:solidFill>
                  <a:srgbClr val="00206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家族の会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3CD7E84-9B45-462C-917E-5EF035E3B0E9}"/>
              </a:ext>
            </a:extLst>
          </p:cNvPr>
          <p:cNvSpPr txBox="1"/>
          <p:nvPr/>
        </p:nvSpPr>
        <p:spPr>
          <a:xfrm>
            <a:off x="-1686" y="468305"/>
            <a:ext cx="1860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solidFill>
                  <a:schemeClr val="accent5">
                    <a:lumMod val="50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子供の自立で悩む</a:t>
            </a:r>
            <a:endParaRPr kumimoji="1" lang="en-US" altLang="ja-JP" sz="1600" b="1" dirty="0">
              <a:solidFill>
                <a:schemeClr val="accent5">
                  <a:lumMod val="50000"/>
                </a:schemeClr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/>
            <a:r>
              <a:rPr kumimoji="1" lang="ja-JP" altLang="en-US" sz="1600" b="1" dirty="0">
                <a:solidFill>
                  <a:schemeClr val="accent5">
                    <a:lumMod val="50000"/>
                  </a:schemeClr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ご家族大集合</a:t>
            </a:r>
          </a:p>
        </p:txBody>
      </p:sp>
    </p:spTree>
    <p:extLst>
      <p:ext uri="{BB962C8B-B14F-4D97-AF65-F5344CB8AC3E}">
        <p14:creationId xmlns:p14="http://schemas.microsoft.com/office/powerpoint/2010/main" val="3448042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</TotalTime>
  <Words>15</Words>
  <Application>Microsoft Office PowerPoint</Application>
  <PresentationFormat>ユーザー設定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Calibri</vt:lpstr>
      <vt:lpstr>HG丸ｺﾞｼｯｸM-PRO</vt:lpstr>
      <vt:lpstr>Arial</vt:lpstr>
      <vt:lpstr>AR PなごみＰＯＰ体B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ICE Choco</dc:creator>
  <cp:lastModifiedBy>ICE Choco</cp:lastModifiedBy>
  <cp:revision>11</cp:revision>
  <dcterms:created xsi:type="dcterms:W3CDTF">2019-05-27T09:28:13Z</dcterms:created>
  <dcterms:modified xsi:type="dcterms:W3CDTF">2019-05-27T17:26:24Z</dcterms:modified>
</cp:coreProperties>
</file>

<file path=docProps/thumbnail.jpeg>
</file>